
<file path=[Content_Types].xml><?xml version="1.0" encoding="utf-8"?>
<Types xmlns="http://schemas.openxmlformats.org/package/2006/content-types">
  <Default Extension="xml" ContentType="application/xml"/>
  <Default Extension="mp4" ContentType="video/unknown"/>
  <Default Extension="wmf" ContentType="image/x-wmf"/>
  <Default Extension="bin" ContentType="application/vnd.openxmlformats-officedocument.oleObject"/>
  <Default Extension="rels" ContentType="application/vnd.openxmlformats-package.relationships+xml"/>
  <Default Extension="jpeg" ContentType="image/jpeg"/>
  <Default Extension="png" ContentType="image/png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13.xml" ContentType="application/vnd.openxmlformats-officedocument.presentationml.slide+xml"/>
  <Override PartName="/ppt/theme/theme2.xml" ContentType="application/vnd.openxmlformats-officedocument.theme+xml"/>
  <Override PartName="/ppt/theme/theme1.xml" ContentType="application/vnd.openxmlformats-officedocument.them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2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ppt/slideLayouts/slideLayout6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6.xml" ContentType="application/vnd.openxmlformats-officedocument.presentationml.notesSlide+xml"/>
  <Override PartName="/ppt/presentation.xml" ContentType="application/vnd.openxmlformats-officedocument.presentationml.presentation.main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1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notesMasterIdLst>
    <p:notesMasterId r:id="rId17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s-ES"/>
    </a:defPPr>
    <a:lvl1pPr marL="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378" y="90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 /><Relationship Id="rId19" Type="http://schemas.openxmlformats.org/officeDocument/2006/relationships/tableStyles" Target="tableStyles.xml" /><Relationship Id="rId20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34451952" name="Espaço reservado para cabeçalho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31298516" name="Marcador de Posição da Data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632E96E-41F7-40C5-8419-297958CC00FA}" type="datetimeFigureOut">
              <a:rPr lang="pt-BR"/>
              <a:t>10/30/2013</a:t>
            </a:fld>
            <a:endParaRPr lang="pt-BR"/>
          </a:p>
        </p:txBody>
      </p:sp>
      <p:sp>
        <p:nvSpPr>
          <p:cNvPr id="2112475334" name="Espaço reservado para imagem de slide 3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pt-BR"/>
          </a:p>
        </p:txBody>
      </p:sp>
      <p:sp>
        <p:nvSpPr>
          <p:cNvPr id="478609694" name="Espaço reservado para notas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pt-BR"/>
              <a:t>Clique para editar os estilos</a:t>
            </a:r>
            <a:endParaRPr/>
          </a:p>
          <a:p>
            <a:pPr lvl="1">
              <a:defRPr/>
            </a:pPr>
            <a:r>
              <a:rPr lang="pt-BR"/>
              <a:t>Segundo nível</a:t>
            </a:r>
            <a:endParaRPr/>
          </a:p>
          <a:p>
            <a:pPr lvl="2">
              <a:defRPr/>
            </a:pPr>
            <a:r>
              <a:rPr lang="pt-BR"/>
              <a:t>Terceiro nível</a:t>
            </a:r>
            <a:endParaRPr/>
          </a:p>
          <a:p>
            <a:pPr lvl="3">
              <a:defRPr/>
            </a:pPr>
            <a:r>
              <a:rPr lang="pt-BR"/>
              <a:t>Quarto nível</a:t>
            </a:r>
            <a:endParaRPr/>
          </a:p>
          <a:p>
            <a:pPr lvl="4">
              <a:defRPr/>
            </a:pPr>
            <a:r>
              <a:rPr lang="pt-BR"/>
              <a:t>Quinto nível</a:t>
            </a:r>
            <a:endParaRPr lang="pt-BR"/>
          </a:p>
        </p:txBody>
      </p:sp>
      <p:sp>
        <p:nvSpPr>
          <p:cNvPr id="2104281560" name="Marcador de Posição do Rodapé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30727413" name="Marcador de Posição do Número do Diapositivo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E6999B8-B6B4-4561-A3CD-BBCDAB9FC9D9}" type="slidenum">
              <a:rPr lang="pt-BR"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 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 ?>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 ?>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41094542" name="Espaço reservado para imagem de slide 1"/>
          <p:cNvSpPr>
            <a:spLocks noChangeAspect="1" noGrp="1" noRo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</p:spPr>
      </p:sp>
      <p:sp>
        <p:nvSpPr>
          <p:cNvPr id="58235228" name="Espaço reservado para nota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pt-BR">
              <a:latin typeface="Arial"/>
              <a:cs typeface="Arial"/>
            </a:endParaRPr>
          </a:p>
        </p:txBody>
      </p:sp>
      <p:sp>
        <p:nvSpPr>
          <p:cNvPr id="1536635468" name="Marcador de Posição do Número do Diapositivo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E6999B8-B6B4-4561-A3CD-BBCDAB9FC9D9}" type="slidenum">
              <a:rPr lang="pt-BR"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6546767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54962870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31071875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499C0DE-7FA0-2F9C-E3DD-2D8B57880F3E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33653984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2060738088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321960373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C70A746-3D1D-B0B7-1B9A-24AA05877000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54339414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829650474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126188501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12DBB35-A5AB-5454-AB2C-2EEB9830F75E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72140567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8060372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89563871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0955516-0ABC-EA7F-331D-5FCDCB982CB8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68734E5-AE3D-102D-4A88-294342336242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23702590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23070781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068447133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C309BD5-C48B-BD2B-26F3-6AE6EDC2709F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5239873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202259043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4745177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9E4F8F1-D060-A777-09F9-9C8167FD3E24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01788400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4711149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09011085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526E4A3-3191-7E99-38ED-AC830B46EC6E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0896786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428766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51645540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75F0FB0-86AE-F038-ACC4-5E1AEFAA5ADA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52748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3862520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26841755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CFC7860-83E5-0B8E-2DE7-B405A9A0E5BE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06839243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61653317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70636913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182DFAA-774D-9099-BC82-AFCACEEF1979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08080296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59970797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145431481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0719CAA-A1F8-25E6-894B-0AEE7EB83E45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" userDrawn="1">
  <p:cSld name="Diapositivo de títul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38218838" name="Título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pt-BR"/>
              <a:t>Clique para editar o estilo</a:t>
            </a:r>
            <a:endParaRPr lang="pt-BR"/>
          </a:p>
        </p:txBody>
      </p:sp>
      <p:sp>
        <p:nvSpPr>
          <p:cNvPr id="1198760893" name="Subtítulo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pt-BR"/>
              <a:t>Faça clique para editar o estilo</a:t>
            </a:r>
            <a:endParaRPr lang="pt-BR"/>
          </a:p>
        </p:txBody>
      </p:sp>
      <p:sp>
        <p:nvSpPr>
          <p:cNvPr id="1030326512" name="Marcador de Posição da Data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pt-BR"/>
              <a:t>30.10.2013</a:t>
            </a:fld>
            <a:endParaRPr lang="pt-BR"/>
          </a:p>
        </p:txBody>
      </p:sp>
      <p:sp>
        <p:nvSpPr>
          <p:cNvPr id="2016309314" name="Marcador de Posição do Rodapé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213658524" name="Marcador de Posição do Número do Diapositivo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pt-BR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x" userDrawn="1">
  <p:cSld name="Título e texto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89718267" name="Títu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pt-BR"/>
              <a:t>Clique para editar o estilo</a:t>
            </a:r>
            <a:endParaRPr lang="pt-BR"/>
          </a:p>
        </p:txBody>
      </p:sp>
      <p:sp>
        <p:nvSpPr>
          <p:cNvPr id="1796974159" name="Marcador de Posição de Texto Vertical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pt-BR"/>
              <a:t>Clique para editar os estilos</a:t>
            </a:r>
            <a:endParaRPr/>
          </a:p>
          <a:p>
            <a:pPr lvl="1">
              <a:defRPr/>
            </a:pPr>
            <a:r>
              <a:rPr lang="pt-BR"/>
              <a:t>Segundo nível</a:t>
            </a:r>
            <a:endParaRPr/>
          </a:p>
          <a:p>
            <a:pPr lvl="2">
              <a:defRPr/>
            </a:pPr>
            <a:r>
              <a:rPr lang="pt-BR"/>
              <a:t>Terceiro nível</a:t>
            </a:r>
            <a:endParaRPr/>
          </a:p>
          <a:p>
            <a:pPr lvl="3">
              <a:defRPr/>
            </a:pPr>
            <a:r>
              <a:rPr lang="pt-BR"/>
              <a:t>Quarto nível</a:t>
            </a:r>
            <a:endParaRPr/>
          </a:p>
          <a:p>
            <a:pPr lvl="4">
              <a:defRPr/>
            </a:pPr>
            <a:r>
              <a:rPr lang="pt-BR"/>
              <a:t>Quinto nível</a:t>
            </a:r>
            <a:endParaRPr lang="pt-BR"/>
          </a:p>
        </p:txBody>
      </p:sp>
      <p:sp>
        <p:nvSpPr>
          <p:cNvPr id="2107845577" name="Marcador de Posição da Data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pt-BR"/>
              <a:t>30.10.2013</a:t>
            </a:fld>
            <a:endParaRPr lang="pt-BR"/>
          </a:p>
        </p:txBody>
      </p:sp>
      <p:sp>
        <p:nvSpPr>
          <p:cNvPr id="735000286" name="Marcador de Posição do Rodapé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24356149" name="Marcador de Posição do Número do Diapositivo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pt-BR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itleAndTx" userDrawn="1">
  <p:cSld name="Título vertical e text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42507781" name="Título Vertical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pt-BR"/>
              <a:t>Clique para editar o estilo</a:t>
            </a:r>
            <a:endParaRPr lang="pt-BR"/>
          </a:p>
        </p:txBody>
      </p:sp>
      <p:sp>
        <p:nvSpPr>
          <p:cNvPr id="1956870420" name="Marcador de Posição de Texto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pt-BR"/>
              <a:t>Clique para editar os estilos</a:t>
            </a:r>
            <a:endParaRPr/>
          </a:p>
          <a:p>
            <a:pPr lvl="1">
              <a:defRPr/>
            </a:pPr>
            <a:r>
              <a:rPr lang="pt-BR"/>
              <a:t>Segundo nível</a:t>
            </a:r>
            <a:endParaRPr/>
          </a:p>
          <a:p>
            <a:pPr lvl="2">
              <a:defRPr/>
            </a:pPr>
            <a:r>
              <a:rPr lang="pt-BR"/>
              <a:t>Terceiro nível</a:t>
            </a:r>
            <a:endParaRPr/>
          </a:p>
          <a:p>
            <a:pPr lvl="3">
              <a:defRPr/>
            </a:pPr>
            <a:r>
              <a:rPr lang="pt-BR"/>
              <a:t>Quarto nível</a:t>
            </a:r>
            <a:endParaRPr/>
          </a:p>
          <a:p>
            <a:pPr lvl="4">
              <a:defRPr/>
            </a:pPr>
            <a:r>
              <a:rPr lang="pt-BR"/>
              <a:t>Quinto nível</a:t>
            </a:r>
            <a:endParaRPr lang="pt-BR"/>
          </a:p>
        </p:txBody>
      </p:sp>
      <p:sp>
        <p:nvSpPr>
          <p:cNvPr id="123230723" name="Marcador de Posição da Data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pt-BR"/>
              <a:t>30.10.2013</a:t>
            </a:fld>
            <a:endParaRPr lang="pt-BR"/>
          </a:p>
        </p:txBody>
      </p:sp>
      <p:sp>
        <p:nvSpPr>
          <p:cNvPr id="147177401" name="Marcador de Posição do Rodapé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2133209088" name="Marcador de Posição do Número do Diapositivo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pt-BR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" userDrawn="1">
  <p:cSld name="Título e object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99894646" name="Títu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pt-BR"/>
              <a:t>Clique para editar o estilo</a:t>
            </a:r>
            <a:endParaRPr lang="pt-BR"/>
          </a:p>
        </p:txBody>
      </p:sp>
      <p:sp>
        <p:nvSpPr>
          <p:cNvPr id="1344933342" name="Marcador de Posição de Conteúdo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pt-BR"/>
              <a:t>Clique para editar os estilos</a:t>
            </a:r>
            <a:endParaRPr/>
          </a:p>
          <a:p>
            <a:pPr lvl="1">
              <a:defRPr/>
            </a:pPr>
            <a:r>
              <a:rPr lang="pt-BR"/>
              <a:t>Segundo nível</a:t>
            </a:r>
            <a:endParaRPr/>
          </a:p>
          <a:p>
            <a:pPr lvl="2">
              <a:defRPr/>
            </a:pPr>
            <a:r>
              <a:rPr lang="pt-BR"/>
              <a:t>Terceiro nível</a:t>
            </a:r>
            <a:endParaRPr/>
          </a:p>
          <a:p>
            <a:pPr lvl="3">
              <a:defRPr/>
            </a:pPr>
            <a:r>
              <a:rPr lang="pt-BR"/>
              <a:t>Quarto nível</a:t>
            </a:r>
            <a:endParaRPr/>
          </a:p>
          <a:p>
            <a:pPr lvl="4">
              <a:defRPr/>
            </a:pPr>
            <a:r>
              <a:rPr lang="pt-BR"/>
              <a:t>Quinto nível</a:t>
            </a:r>
            <a:endParaRPr lang="pt-BR"/>
          </a:p>
        </p:txBody>
      </p:sp>
      <p:sp>
        <p:nvSpPr>
          <p:cNvPr id="1158197027" name="Marcador de Posição da Data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pt-BR"/>
              <a:t>30.10.2013</a:t>
            </a:fld>
            <a:endParaRPr lang="pt-BR"/>
          </a:p>
        </p:txBody>
      </p:sp>
      <p:sp>
        <p:nvSpPr>
          <p:cNvPr id="460889972" name="Marcador de Posição do Rodapé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402494908" name="Marcador de Posição do Número do Diapositivo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pt-BR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secHead" userDrawn="1">
  <p:cSld name="Cabeçalho da Secçã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60882766" name="Título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pt-BR"/>
              <a:t>Clique para editar o estilo</a:t>
            </a:r>
            <a:endParaRPr lang="pt-BR"/>
          </a:p>
        </p:txBody>
      </p:sp>
      <p:sp>
        <p:nvSpPr>
          <p:cNvPr id="2000477867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pt-BR"/>
              <a:t>Clique para editar os estilos</a:t>
            </a:r>
            <a:endParaRPr/>
          </a:p>
        </p:txBody>
      </p:sp>
      <p:sp>
        <p:nvSpPr>
          <p:cNvPr id="1191493756" name="Marcador de Posição da Data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pt-BR"/>
              <a:t>30.10.2013</a:t>
            </a:fld>
            <a:endParaRPr lang="pt-BR"/>
          </a:p>
        </p:txBody>
      </p:sp>
      <p:sp>
        <p:nvSpPr>
          <p:cNvPr id="474737269" name="Marcador de Posição do Rodapé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314006260" name="Marcador de Posição do Número do Diapositivo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pt-BR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Obj" userDrawn="1">
  <p:cSld name="Conteúdo Dupl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5498386" name="Títu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pt-BR"/>
              <a:t>Clique para editar o estilo</a:t>
            </a:r>
            <a:endParaRPr lang="pt-BR"/>
          </a:p>
        </p:txBody>
      </p:sp>
      <p:sp>
        <p:nvSpPr>
          <p:cNvPr id="2001981815" name="Marcador de Posição de Conteúdo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pt-BR"/>
              <a:t>Clique para editar os estilos</a:t>
            </a:r>
            <a:endParaRPr/>
          </a:p>
          <a:p>
            <a:pPr lvl="1">
              <a:defRPr/>
            </a:pPr>
            <a:r>
              <a:rPr lang="pt-BR"/>
              <a:t>Segundo nível</a:t>
            </a:r>
            <a:endParaRPr/>
          </a:p>
          <a:p>
            <a:pPr lvl="2">
              <a:defRPr/>
            </a:pPr>
            <a:r>
              <a:rPr lang="pt-BR"/>
              <a:t>Terceiro nível</a:t>
            </a:r>
            <a:endParaRPr/>
          </a:p>
          <a:p>
            <a:pPr lvl="3">
              <a:defRPr/>
            </a:pPr>
            <a:r>
              <a:rPr lang="pt-BR"/>
              <a:t>Quarto nível</a:t>
            </a:r>
            <a:endParaRPr/>
          </a:p>
          <a:p>
            <a:pPr lvl="4">
              <a:defRPr/>
            </a:pPr>
            <a:r>
              <a:rPr lang="pt-BR"/>
              <a:t>Quinto nível</a:t>
            </a:r>
            <a:endParaRPr lang="pt-BR"/>
          </a:p>
        </p:txBody>
      </p:sp>
      <p:sp>
        <p:nvSpPr>
          <p:cNvPr id="1516436059" name="Marcador de Posição de Conteúdo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pt-BR"/>
              <a:t>Clique para editar os estilos</a:t>
            </a:r>
            <a:endParaRPr/>
          </a:p>
          <a:p>
            <a:pPr lvl="1">
              <a:defRPr/>
            </a:pPr>
            <a:r>
              <a:rPr lang="pt-BR"/>
              <a:t>Segundo nível</a:t>
            </a:r>
            <a:endParaRPr/>
          </a:p>
          <a:p>
            <a:pPr lvl="2">
              <a:defRPr/>
            </a:pPr>
            <a:r>
              <a:rPr lang="pt-BR"/>
              <a:t>Terceiro nível</a:t>
            </a:r>
            <a:endParaRPr/>
          </a:p>
          <a:p>
            <a:pPr lvl="3">
              <a:defRPr/>
            </a:pPr>
            <a:r>
              <a:rPr lang="pt-BR"/>
              <a:t>Quarto nível</a:t>
            </a:r>
            <a:endParaRPr/>
          </a:p>
          <a:p>
            <a:pPr lvl="4">
              <a:defRPr/>
            </a:pPr>
            <a:r>
              <a:rPr lang="pt-BR"/>
              <a:t>Quinto nível</a:t>
            </a:r>
            <a:endParaRPr lang="pt-BR"/>
          </a:p>
        </p:txBody>
      </p:sp>
      <p:sp>
        <p:nvSpPr>
          <p:cNvPr id="482787943" name="Marcador de Posição da Data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pt-BR"/>
              <a:t>30.10.2013</a:t>
            </a:fld>
            <a:endParaRPr lang="pt-BR"/>
          </a:p>
        </p:txBody>
      </p:sp>
      <p:sp>
        <p:nvSpPr>
          <p:cNvPr id="737753754" name="Marcador de Posição do Rodapé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180346825" name="Marcador de Posição do Número do Diapositivo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pt-BR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TxTwoObj" userDrawn="1">
  <p:cSld name="Comparaçã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58107945" name="Título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pt-BR"/>
              <a:t>Clique para editar o estilo</a:t>
            </a:r>
            <a:endParaRPr lang="pt-BR"/>
          </a:p>
        </p:txBody>
      </p:sp>
      <p:sp>
        <p:nvSpPr>
          <p:cNvPr id="1515809272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pt-BR"/>
              <a:t>Clique para editar os estilos</a:t>
            </a:r>
            <a:endParaRPr/>
          </a:p>
        </p:txBody>
      </p:sp>
      <p:sp>
        <p:nvSpPr>
          <p:cNvPr id="1876902435" name="Marcador de Posição de Conteúdo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pt-BR"/>
              <a:t>Clique para editar os estilos</a:t>
            </a:r>
            <a:endParaRPr/>
          </a:p>
          <a:p>
            <a:pPr lvl="1">
              <a:defRPr/>
            </a:pPr>
            <a:r>
              <a:rPr lang="pt-BR"/>
              <a:t>Segundo nível</a:t>
            </a:r>
            <a:endParaRPr/>
          </a:p>
          <a:p>
            <a:pPr lvl="2">
              <a:defRPr/>
            </a:pPr>
            <a:r>
              <a:rPr lang="pt-BR"/>
              <a:t>Terceiro nível</a:t>
            </a:r>
            <a:endParaRPr/>
          </a:p>
          <a:p>
            <a:pPr lvl="3">
              <a:defRPr/>
            </a:pPr>
            <a:r>
              <a:rPr lang="pt-BR"/>
              <a:t>Quarto nível</a:t>
            </a:r>
            <a:endParaRPr/>
          </a:p>
          <a:p>
            <a:pPr lvl="4">
              <a:defRPr/>
            </a:pPr>
            <a:r>
              <a:rPr lang="pt-BR"/>
              <a:t>Quinto nível</a:t>
            </a:r>
            <a:endParaRPr lang="pt-BR"/>
          </a:p>
        </p:txBody>
      </p:sp>
      <p:sp>
        <p:nvSpPr>
          <p:cNvPr id="875374261" name="Marcador de Posição do Texto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pt-BR"/>
              <a:t>Clique para editar os estilos</a:t>
            </a:r>
            <a:endParaRPr/>
          </a:p>
        </p:txBody>
      </p:sp>
      <p:sp>
        <p:nvSpPr>
          <p:cNvPr id="337743077" name="Marcador de Posição de Conteúdo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pt-BR"/>
              <a:t>Clique para editar os estilos</a:t>
            </a:r>
            <a:endParaRPr/>
          </a:p>
          <a:p>
            <a:pPr lvl="1">
              <a:defRPr/>
            </a:pPr>
            <a:r>
              <a:rPr lang="pt-BR"/>
              <a:t>Segundo nível</a:t>
            </a:r>
            <a:endParaRPr/>
          </a:p>
          <a:p>
            <a:pPr lvl="2">
              <a:defRPr/>
            </a:pPr>
            <a:r>
              <a:rPr lang="pt-BR"/>
              <a:t>Terceiro nível</a:t>
            </a:r>
            <a:endParaRPr/>
          </a:p>
          <a:p>
            <a:pPr lvl="3">
              <a:defRPr/>
            </a:pPr>
            <a:r>
              <a:rPr lang="pt-BR"/>
              <a:t>Quarto nível</a:t>
            </a:r>
            <a:endParaRPr/>
          </a:p>
          <a:p>
            <a:pPr lvl="4">
              <a:defRPr/>
            </a:pPr>
            <a:r>
              <a:rPr lang="pt-BR"/>
              <a:t>Quinto nível</a:t>
            </a:r>
            <a:endParaRPr lang="pt-BR"/>
          </a:p>
        </p:txBody>
      </p:sp>
      <p:sp>
        <p:nvSpPr>
          <p:cNvPr id="728039080" name="Marcador de Posição da Data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pt-BR"/>
              <a:t>30.10.2013</a:t>
            </a:fld>
            <a:endParaRPr lang="pt-BR"/>
          </a:p>
        </p:txBody>
      </p:sp>
      <p:sp>
        <p:nvSpPr>
          <p:cNvPr id="1671412412" name="Marcador de Posição do Rodapé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482855948" name="Marcador de Posição do Número do Diapositivo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pt-BR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Only" userDrawn="1">
  <p:cSld name="Só títul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34433239" name="Títu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pt-BR"/>
              <a:t>Clique para editar o estilo</a:t>
            </a:r>
            <a:endParaRPr lang="pt-BR"/>
          </a:p>
        </p:txBody>
      </p:sp>
      <p:sp>
        <p:nvSpPr>
          <p:cNvPr id="1906736747" name="Marcador de Posição da Data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pt-BR"/>
              <a:t>30.10.2013</a:t>
            </a:fld>
            <a:endParaRPr lang="pt-BR"/>
          </a:p>
        </p:txBody>
      </p:sp>
      <p:sp>
        <p:nvSpPr>
          <p:cNvPr id="1279426755" name="Marcador de Posição do Rodapé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226612848" name="Marcador de Posição do Número do Diapositivo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pt-BR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Em branc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11113278" name="Marcador de Posição da Data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pt-BR"/>
              <a:t>30.10.2013</a:t>
            </a:fld>
            <a:endParaRPr lang="pt-BR"/>
          </a:p>
        </p:txBody>
      </p:sp>
      <p:sp>
        <p:nvSpPr>
          <p:cNvPr id="325927014" name="Marcador de Posição do Rodapé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162361216" name="Marcador de Posição do Número do Diapositivo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pt-BR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Tx" userDrawn="1">
  <p:cSld name="Conteúdo com Legenda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5231105" name="Título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pt-BR"/>
              <a:t>Clique para editar os estilos</a:t>
            </a:r>
            <a:endParaRPr lang="pt-BR"/>
          </a:p>
        </p:txBody>
      </p:sp>
      <p:sp>
        <p:nvSpPr>
          <p:cNvPr id="223176096" name="Marcador de Posição de Conteúdo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pt-BR"/>
              <a:t>Clique para editar os estilos</a:t>
            </a:r>
            <a:endParaRPr/>
          </a:p>
          <a:p>
            <a:pPr lvl="1">
              <a:defRPr/>
            </a:pPr>
            <a:r>
              <a:rPr lang="pt-BR"/>
              <a:t>Segundo nível</a:t>
            </a:r>
            <a:endParaRPr/>
          </a:p>
          <a:p>
            <a:pPr lvl="2">
              <a:defRPr/>
            </a:pPr>
            <a:r>
              <a:rPr lang="pt-BR"/>
              <a:t>Terceiro nível</a:t>
            </a:r>
            <a:endParaRPr/>
          </a:p>
          <a:p>
            <a:pPr lvl="3">
              <a:defRPr/>
            </a:pPr>
            <a:r>
              <a:rPr lang="pt-BR"/>
              <a:t>Quarto nível</a:t>
            </a:r>
            <a:endParaRPr/>
          </a:p>
          <a:p>
            <a:pPr lvl="4">
              <a:defRPr/>
            </a:pPr>
            <a:r>
              <a:rPr lang="pt-BR"/>
              <a:t>Quinto nível</a:t>
            </a:r>
            <a:endParaRPr lang="pt-BR"/>
          </a:p>
        </p:txBody>
      </p:sp>
      <p:sp>
        <p:nvSpPr>
          <p:cNvPr id="36029890" name="Marcador de Posição do Texto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pt-BR"/>
              <a:t>Clique para editar os estilos</a:t>
            </a:r>
            <a:endParaRPr/>
          </a:p>
        </p:txBody>
      </p:sp>
      <p:sp>
        <p:nvSpPr>
          <p:cNvPr id="1668762211" name="Marcador de Posição da Data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pt-BR"/>
              <a:t>30.10.2013</a:t>
            </a:fld>
            <a:endParaRPr lang="pt-BR"/>
          </a:p>
        </p:txBody>
      </p:sp>
      <p:sp>
        <p:nvSpPr>
          <p:cNvPr id="688182544" name="Marcador de Posição do Rodapé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439628805" name="Marcador de Posição do Número do Diapositivo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pt-BR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picTx" userDrawn="1">
  <p:cSld name="Imagem com Legenda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5139184" name="Título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pt-BR"/>
              <a:t>Clique para editar o estilo</a:t>
            </a:r>
            <a:endParaRPr lang="pt-BR"/>
          </a:p>
        </p:txBody>
      </p:sp>
      <p:sp>
        <p:nvSpPr>
          <p:cNvPr id="1928150509" name="Marcador de Posição da Imagem 2"/>
          <p:cNvSpPr>
            <a:spLocks noChangeAspect="1"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pt-BR"/>
              <a:t>Clique no ícone para adicionar imagem</a:t>
            </a:r>
            <a:endParaRPr lang="pt-BR"/>
          </a:p>
        </p:txBody>
      </p:sp>
      <p:sp>
        <p:nvSpPr>
          <p:cNvPr id="1195546522" name="Marcador de Posição do Texto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pt-BR"/>
              <a:t>Clique para editar os estilos</a:t>
            </a:r>
            <a:endParaRPr/>
          </a:p>
        </p:txBody>
      </p:sp>
      <p:sp>
        <p:nvSpPr>
          <p:cNvPr id="1894697301" name="Marcador de Posição da Data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pt-BR"/>
              <a:t>30.10.2013</a:t>
            </a:fld>
            <a:endParaRPr lang="pt-BR"/>
          </a:p>
        </p:txBody>
      </p:sp>
      <p:sp>
        <p:nvSpPr>
          <p:cNvPr id="1945258042" name="Marcador de Posição do Rodapé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05880919" name="Marcador de Posição do Número do Diapositivo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pt-BR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0099839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pt-BR"/>
              <a:t>Clique para editar o estilo</a:t>
            </a:r>
            <a:endParaRPr lang="pt-BR"/>
          </a:p>
        </p:txBody>
      </p:sp>
      <p:sp>
        <p:nvSpPr>
          <p:cNvPr id="70493304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pt-BR"/>
              <a:t>Clique para editar os estilos</a:t>
            </a:r>
            <a:endParaRPr/>
          </a:p>
          <a:p>
            <a:pPr lvl="1">
              <a:defRPr/>
            </a:pPr>
            <a:r>
              <a:rPr lang="pt-BR"/>
              <a:t>Segundo nível</a:t>
            </a:r>
            <a:endParaRPr/>
          </a:p>
          <a:p>
            <a:pPr lvl="2">
              <a:defRPr/>
            </a:pPr>
            <a:r>
              <a:rPr lang="pt-BR"/>
              <a:t>Terceiro nível</a:t>
            </a:r>
            <a:endParaRPr/>
          </a:p>
          <a:p>
            <a:pPr lvl="3">
              <a:defRPr/>
            </a:pPr>
            <a:r>
              <a:rPr lang="pt-BR"/>
              <a:t>Quarto nível</a:t>
            </a:r>
            <a:endParaRPr/>
          </a:p>
          <a:p>
            <a:pPr lvl="4">
              <a:defRPr/>
            </a:pPr>
            <a:r>
              <a:rPr lang="pt-BR"/>
              <a:t>Quinto nível</a:t>
            </a:r>
            <a:endParaRPr lang="pt-BR"/>
          </a:p>
        </p:txBody>
      </p:sp>
      <p:sp>
        <p:nvSpPr>
          <p:cNvPr id="293167715" name="Marcador de Posição da Data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 lang="pt-BR"/>
              <a:t>30.10.2013</a:t>
            </a:fld>
            <a:endParaRPr lang="pt-BR"/>
          </a:p>
        </p:txBody>
      </p:sp>
      <p:sp>
        <p:nvSpPr>
          <p:cNvPr id="1697284432" name="Marcador de Posição do Rodapé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44227498" name="Marcador de Posição do Número do Diapositivo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 lang="pt-BR"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microsoft.com/office/2007/relationships/media" Target="../media/media1.mp4"/><Relationship Id="rId5" Type="http://schemas.openxmlformats.org/officeDocument/2006/relationships/video" Target="../media/media1.mp4" 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youtube.com/watch?v=RYlAmRkwhq4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64817097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-2762249" y="0"/>
            <a:ext cx="12191999" cy="6858000"/>
          </a:xfrm>
          <a:prstGeom prst="rect">
            <a:avLst/>
          </a:prstGeom>
        </p:spPr>
      </p:pic>
      <p:sp>
        <p:nvSpPr>
          <p:cNvPr id="50118968" name="Title 1"/>
          <p:cNvSpPr>
            <a:spLocks noGrp="1"/>
          </p:cNvSpPr>
          <p:nvPr>
            <p:ph type="ctrTitle"/>
          </p:nvPr>
        </p:nvSpPr>
        <p:spPr bwMode="auto">
          <a:xfrm flipH="0" flipV="0">
            <a:off x="1218" y="333374"/>
            <a:ext cx="10453687" cy="1595437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upright="0" compatLnSpc="0">
            <a:normAutofit fontScale="95000" lnSpcReduction="1000"/>
          </a:bodyPr>
          <a:lstStyle/>
          <a:p>
            <a:pPr algn="l">
              <a:defRPr/>
            </a:pPr>
            <a:r>
              <a:rPr lang="es-CL" sz="10000" b="1">
                <a:solidFill>
                  <a:schemeClr val="tx2"/>
                </a:solidFill>
                <a:highlight>
                  <a:srgbClr val="D3D3D3"/>
                </a:highlight>
              </a:rPr>
              <a:t>1</a:t>
            </a:r>
            <a:r>
              <a:rPr lang="es-CL" sz="10000" b="1">
                <a:solidFill>
                  <a:schemeClr val="tx2"/>
                </a:solidFill>
                <a:highlight>
                  <a:srgbClr val="D3D3D3"/>
                </a:highlight>
              </a:rPr>
              <a:t>1</a:t>
            </a:r>
            <a:r>
              <a:rPr lang="es-CL" sz="10000" b="1">
                <a:solidFill>
                  <a:schemeClr val="tx2"/>
                </a:solidFill>
                <a:highlight>
                  <a:srgbClr val="D3D3D3"/>
                </a:highlight>
              </a:rPr>
              <a:t> de </a:t>
            </a:r>
            <a:r>
              <a:rPr lang="es-CL" sz="10000" b="1">
                <a:solidFill>
                  <a:schemeClr val="tx2"/>
                </a:solidFill>
                <a:highlight>
                  <a:srgbClr val="D3D3D3"/>
                </a:highlight>
              </a:rPr>
              <a:t>Septiembre</a:t>
            </a:r>
            <a:endParaRPr sz="10000" b="1">
              <a:solidFill>
                <a:schemeClr val="tx2"/>
              </a:solidFill>
              <a:highlight>
                <a:srgbClr val="D3D3D3"/>
              </a:highlight>
            </a:endParaRPr>
          </a:p>
        </p:txBody>
      </p:sp>
      <p:sp>
        <p:nvSpPr>
          <p:cNvPr id="103638162" name="Subtitle 2"/>
          <p:cNvSpPr>
            <a:spLocks noGrp="1"/>
          </p:cNvSpPr>
          <p:nvPr>
            <p:ph type="subTitle" idx="1"/>
          </p:nvPr>
        </p:nvSpPr>
        <p:spPr bwMode="auto">
          <a:xfrm flipH="0" flipV="0">
            <a:off x="-832218" y="5000624"/>
            <a:ext cx="9452343" cy="779461"/>
          </a:xfrm>
        </p:spPr>
        <p:txBody>
          <a:bodyPr/>
          <a:lstStyle/>
          <a:p>
            <a:pPr>
              <a:defRPr/>
            </a:pPr>
            <a:r>
              <a:rPr lang="en-US" sz="4800" b="1" i="1">
                <a:solidFill>
                  <a:srgbClr val="FF0000"/>
                </a:solidFill>
                <a:highlight>
                  <a:srgbClr val="008B8B"/>
                </a:highlight>
                <a:latin typeface="Adwaita Sans"/>
                <a:ea typeface="Adwaita Sans"/>
                <a:cs typeface="Adwaita Sans"/>
              </a:rPr>
              <a:t> – </a:t>
            </a:r>
            <a:r>
              <a:rPr lang="en-US" sz="4800" b="1" i="1">
                <a:solidFill>
                  <a:srgbClr val="FF0000"/>
                </a:solidFill>
                <a:highlight>
                  <a:srgbClr val="008B8B"/>
                </a:highlight>
                <a:latin typeface="Adwaita Sans"/>
                <a:ea typeface="Adwaita Sans"/>
                <a:cs typeface="Adwaita Sans"/>
              </a:rPr>
              <a:t>Una fecha de terror</a:t>
            </a:r>
            <a:r>
              <a:rPr lang="en-US" sz="4800" b="1" i="1">
                <a:solidFill>
                  <a:srgbClr val="FF0000"/>
                </a:solidFill>
                <a:highlight>
                  <a:srgbClr val="008B8B"/>
                </a:highlight>
                <a:latin typeface="Adwaita Sans"/>
                <a:ea typeface="Adwaita Sans"/>
                <a:cs typeface="Adwaita Sans"/>
              </a:rPr>
              <a:t> -</a:t>
            </a:r>
            <a:endParaRPr sz="4800" b="1" i="1">
              <a:solidFill>
                <a:srgbClr val="FF0000"/>
              </a:solidFill>
              <a:highlight>
                <a:srgbClr val="008B8B"/>
              </a:highlight>
              <a:latin typeface="Adwaita Sans"/>
              <a:cs typeface="Adwaita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81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64817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64817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64817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1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0118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" dur="1000"/>
                                        <p:tgtEl>
                                          <p:spTgt spid="103638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75358811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5615967" y="634999"/>
            <a:ext cx="5160407" cy="5233799"/>
          </a:xfrm>
          <a:prstGeom prst="rect">
            <a:avLst/>
          </a:prstGeom>
        </p:spPr>
      </p:pic>
      <p:sp>
        <p:nvSpPr>
          <p:cNvPr id="1593680796" name="Títu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s-ES" sz="2800"/>
              <a:t>Once de </a:t>
            </a:r>
            <a:r>
              <a:rPr lang="es-ES" sz="2800"/>
              <a:t>septiembre</a:t>
            </a:r>
            <a:br>
              <a:rPr lang="es-ES" sz="2800"/>
            </a:br>
            <a:r>
              <a:rPr lang="es-ES"/>
              <a:t>L</a:t>
            </a:r>
            <a:r>
              <a:rPr lang="en-US"/>
              <a:t>a </a:t>
            </a:r>
            <a:r>
              <a:rPr lang="es-ES"/>
              <a:t>memoria</a:t>
            </a:r>
            <a:endParaRPr lang="es-ES"/>
          </a:p>
        </p:txBody>
      </p:sp>
      <p:sp>
        <p:nvSpPr>
          <p:cNvPr id="1872875921" name="Marcador de Posição de Conteúdo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es-ES" sz="2800" b="0" i="0" u="none" strike="noStrike" cap="none" spc="0">
                <a:solidFill>
                  <a:schemeClr val="tx1"/>
                </a:solidFill>
                <a:highlight>
                  <a:srgbClr val="D3D3D3"/>
                </a:highlight>
                <a:latin typeface="Arial"/>
                <a:ea typeface="Arial"/>
                <a:cs typeface="Arial"/>
              </a:rPr>
              <a:t>En 1974, los militares realizaron desfiles por el golpe. Por todo el mundo, muchas personas lo apoyaban.</a:t>
            </a:r>
            <a:endParaRPr>
              <a:highlight>
                <a:srgbClr val="D3D3D3"/>
              </a:highligh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85328029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5615967" y="634999"/>
            <a:ext cx="5160407" cy="5233799"/>
          </a:xfrm>
          <a:prstGeom prst="rect">
            <a:avLst/>
          </a:prstGeom>
        </p:spPr>
      </p:pic>
      <p:sp>
        <p:nvSpPr>
          <p:cNvPr id="1582012451" name="Títu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s-ES" sz="2800"/>
              <a:t>Once de </a:t>
            </a:r>
            <a:r>
              <a:rPr lang="es-ES" sz="2800"/>
              <a:t>septiembre</a:t>
            </a:r>
            <a:br>
              <a:rPr lang="es-ES" sz="2800"/>
            </a:br>
            <a:r>
              <a:rPr lang="es-ES"/>
              <a:t>L</a:t>
            </a:r>
            <a:r>
              <a:rPr lang="en-US"/>
              <a:t>a </a:t>
            </a:r>
            <a:r>
              <a:rPr lang="es-ES"/>
              <a:t>memoria</a:t>
            </a:r>
            <a:endParaRPr lang="es-ES"/>
          </a:p>
        </p:txBody>
      </p:sp>
      <p:sp>
        <p:nvSpPr>
          <p:cNvPr id="1958587560" name="Marcador de Posição de Conteúdo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es-ES" sz="2800" b="0" i="0" u="none" strike="noStrike" cap="none" spc="0">
                <a:solidFill>
                  <a:schemeClr val="tx1"/>
                </a:solidFill>
                <a:highlight>
                  <a:srgbClr val="D3D3D3"/>
                </a:highlight>
                <a:latin typeface="Arial"/>
                <a:ea typeface="Arial"/>
                <a:cs typeface="Arial"/>
              </a:rPr>
              <a:t>En 1974, los militares realizaron desfiles por el golpe. Por todo el mundo, muchas personas lo apoyaban.</a:t>
            </a:r>
            <a:endParaRPr lang="es-ES" sz="2800" b="0" i="0" u="none" strike="noStrike" cap="none" spc="0">
              <a:solidFill>
                <a:schemeClr val="tx1"/>
              </a:solidFill>
              <a:highlight>
                <a:srgbClr val="D3D3D3"/>
              </a:highlight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es-ES" sz="2800" b="0" i="0" u="none" strike="noStrike" cap="none" spc="0">
                <a:solidFill>
                  <a:schemeClr val="tx1"/>
                </a:solidFill>
                <a:highlight>
                  <a:srgbClr val="D3D3D3"/>
                </a:highlight>
                <a:latin typeface="Arial"/>
                <a:ea typeface="Arial"/>
                <a:cs typeface="Arial"/>
              </a:rPr>
              <a:t>En 1978, ya era un feriado nacional. Por todo el mundo libre, muchos lo </a:t>
            </a:r>
            <a:r>
              <a:rPr lang="es-ES" sz="2800" b="0" i="0" u="none" strike="noStrike" cap="none" spc="0">
                <a:solidFill>
                  <a:schemeClr val="tx1"/>
                </a:solidFill>
                <a:highlight>
                  <a:srgbClr val="D3D3D3"/>
                </a:highlight>
                <a:latin typeface="Arial"/>
                <a:ea typeface="Arial"/>
                <a:cs typeface="Arial"/>
              </a:rPr>
              <a:t>rechazavam</a:t>
            </a:r>
            <a:r>
              <a:rPr lang="es-ES" sz="2800" b="0" i="0" u="none" strike="noStrike" cap="none" spc="0">
                <a:solidFill>
                  <a:schemeClr val="tx1"/>
                </a:solidFill>
                <a:highlight>
                  <a:srgbClr val="D3D3D3"/>
                </a:highlight>
                <a:latin typeface="Arial"/>
                <a:ea typeface="Arial"/>
                <a:cs typeface="Arial"/>
              </a:rPr>
              <a:t>.</a:t>
            </a:r>
            <a:endParaRPr>
              <a:highlight>
                <a:srgbClr val="D3D3D3"/>
              </a:highligh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11496892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5615967" y="634999"/>
            <a:ext cx="5160407" cy="5233799"/>
          </a:xfrm>
          <a:prstGeom prst="rect">
            <a:avLst/>
          </a:prstGeom>
        </p:spPr>
      </p:pic>
      <p:sp>
        <p:nvSpPr>
          <p:cNvPr id="93157890" name="Títu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s-ES" sz="2800"/>
              <a:t>Once de </a:t>
            </a:r>
            <a:r>
              <a:rPr lang="es-ES" sz="2800"/>
              <a:t>septiembre</a:t>
            </a:r>
            <a:br>
              <a:rPr lang="es-ES" sz="2800"/>
            </a:br>
            <a:r>
              <a:rPr lang="es-ES"/>
              <a:t>L</a:t>
            </a:r>
            <a:r>
              <a:rPr lang="en-US"/>
              <a:t>a </a:t>
            </a:r>
            <a:r>
              <a:rPr lang="es-ES"/>
              <a:t>memoria</a:t>
            </a:r>
            <a:endParaRPr lang="es-ES"/>
          </a:p>
        </p:txBody>
      </p:sp>
      <p:sp>
        <p:nvSpPr>
          <p:cNvPr id="1973763001" name="Marcador de Posição de Conteúdo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es-ES" sz="2800" b="0" i="0" u="none" strike="noStrike" cap="none" spc="0">
                <a:solidFill>
                  <a:schemeClr val="tx1"/>
                </a:solidFill>
                <a:highlight>
                  <a:srgbClr val="D3D3D3"/>
                </a:highlight>
                <a:latin typeface="Arial"/>
                <a:ea typeface="Arial"/>
                <a:cs typeface="Arial"/>
              </a:rPr>
              <a:t>En 1974, los militares realizaron desfiles por el golpe. Por todo el mundo, muchas personas lo apoyaban.</a:t>
            </a:r>
            <a:endParaRPr lang="es-ES" sz="2800" b="0" i="0" u="none" strike="noStrike" cap="none" spc="0">
              <a:solidFill>
                <a:schemeClr val="tx1"/>
              </a:solidFill>
              <a:highlight>
                <a:srgbClr val="D3D3D3"/>
              </a:highlight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es-ES" sz="2800" b="0" i="0" u="none" strike="noStrike" cap="none" spc="0">
                <a:solidFill>
                  <a:schemeClr val="tx1"/>
                </a:solidFill>
                <a:highlight>
                  <a:srgbClr val="D3D3D3"/>
                </a:highlight>
                <a:latin typeface="Arial"/>
                <a:ea typeface="Arial"/>
                <a:cs typeface="Arial"/>
              </a:rPr>
              <a:t>En 1978, ya era un feriado nacional. Por todo el mundo libre, muchos lo </a:t>
            </a:r>
            <a:r>
              <a:rPr lang="es-ES" sz="2800" b="0" i="0" u="none" strike="noStrike" cap="none" spc="0">
                <a:solidFill>
                  <a:schemeClr val="tx1"/>
                </a:solidFill>
                <a:highlight>
                  <a:srgbClr val="D3D3D3"/>
                </a:highlight>
                <a:latin typeface="Arial"/>
                <a:ea typeface="Arial"/>
                <a:cs typeface="Arial"/>
              </a:rPr>
              <a:t>rechazavam</a:t>
            </a:r>
            <a:r>
              <a:rPr lang="es-ES" sz="2800" b="0" i="0" u="none" strike="noStrike" cap="none" spc="0">
                <a:solidFill>
                  <a:schemeClr val="tx1"/>
                </a:solidFill>
                <a:highlight>
                  <a:srgbClr val="D3D3D3"/>
                </a:highlight>
                <a:latin typeface="Arial"/>
                <a:ea typeface="Arial"/>
                <a:cs typeface="Arial"/>
              </a:rPr>
              <a:t>.</a:t>
            </a:r>
            <a:endParaRPr>
              <a:highlight>
                <a:srgbClr val="D3D3D3"/>
              </a:highligh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07286366" name="Títu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s-ES" sz="2800"/>
              <a:t>Once de </a:t>
            </a:r>
            <a:r>
              <a:rPr lang="es-ES" sz="2800"/>
              <a:t>septiembre</a:t>
            </a:r>
            <a:br>
              <a:rPr lang="es-ES" sz="2800"/>
            </a:br>
            <a:r>
              <a:rPr lang="es-ES"/>
              <a:t>Conclusion</a:t>
            </a:r>
            <a:endParaRPr lang="es-ES"/>
          </a:p>
        </p:txBody>
      </p:sp>
      <p:sp>
        <p:nvSpPr>
          <p:cNvPr id="484050464" name="Marcador de Posição de Conteúdo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es-ES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La llegada de la democracia en Chile se inició en 1988</a:t>
            </a:r>
            <a:r>
              <a:rPr lang="en-US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, con un referendum popular</a:t>
            </a:r>
            <a:r>
              <a:rPr lang="es-ES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, pero ainda están caminando en pasos curtos.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51476429" name="Títu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s-ES" sz="2800"/>
              <a:t>Once de </a:t>
            </a:r>
            <a:r>
              <a:rPr lang="es-ES" sz="2800"/>
              <a:t>septiembre</a:t>
            </a:r>
            <a:br>
              <a:rPr lang="es-ES" sz="2800"/>
            </a:br>
            <a:r>
              <a:rPr lang="es-ES"/>
              <a:t>Seria </a:t>
            </a:r>
            <a:r>
              <a:rPr lang="es-ES"/>
              <a:t>un acto</a:t>
            </a:r>
            <a:r>
              <a:rPr lang="es-ES"/>
              <a:t> de la CIA</a:t>
            </a:r>
            <a:r>
              <a:rPr lang="es-ES" sz="4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?</a:t>
            </a:r>
            <a:endParaRPr lang="es-ES"/>
          </a:p>
        </p:txBody>
      </p:sp>
      <p:sp>
        <p:nvSpPr>
          <p:cNvPr id="1425726223" name="Marcador de Posição de Conteúdo 2"/>
          <p:cNvSpPr>
            <a:spLocks noGrp="1"/>
          </p:cNvSpPr>
          <p:nvPr>
            <p:ph idx="1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85000" lnSpcReduction="3000"/>
          </a:bodyPr>
          <a:lstStyle/>
          <a:p>
            <a:pPr>
              <a:defRPr/>
            </a:pPr>
            <a:r>
              <a:rPr lang="es-ES"/>
              <a:t>Fundac</a:t>
            </a:r>
            <a:r>
              <a:rPr lang="es-ES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í</a:t>
            </a:r>
            <a:r>
              <a:rPr lang="es-ES"/>
              <a:t>on en</a:t>
            </a:r>
            <a:r>
              <a:rPr lang="es-ES"/>
              <a:t> el a</a:t>
            </a:r>
            <a:r>
              <a:rPr lang="es-ES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ñ</a:t>
            </a:r>
            <a:r>
              <a:rPr lang="es-ES"/>
              <a:t>o</a:t>
            </a:r>
            <a:r>
              <a:rPr lang="es-ES"/>
              <a:t> </a:t>
            </a:r>
            <a:r>
              <a:rPr lang="es-ES"/>
              <a:t>de </a:t>
            </a:r>
            <a:r>
              <a:rPr lang="es-ES"/>
              <a:t>1947</a:t>
            </a:r>
            <a:endParaRPr lang="es-ES"/>
          </a:p>
          <a:p>
            <a:pPr>
              <a:defRPr/>
            </a:pPr>
            <a:r>
              <a:rPr lang="en-US" sz="25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"</a:t>
            </a:r>
            <a:r>
              <a:rPr lang="en-US"/>
              <a:t>La America para los Americanos</a:t>
            </a:r>
            <a:r>
              <a:rPr lang="en-US" sz="25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"</a:t>
            </a:r>
            <a:endParaRPr lang="es-ES"/>
          </a:p>
          <a:p>
            <a:pPr>
              <a:defRPr/>
            </a:pPr>
            <a:r>
              <a:rPr lang="es-ES"/>
              <a:t>Especialidades</a:t>
            </a:r>
            <a:r>
              <a:rPr lang="es-ES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:</a:t>
            </a:r>
            <a:endParaRPr lang="es-ES" sz="28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lvl="1">
              <a:defRPr/>
            </a:pPr>
            <a:r>
              <a:rPr lang="es-ES" sz="2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Crear go</a:t>
            </a:r>
            <a:r>
              <a:rPr lang="en-US" sz="2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bi</a:t>
            </a:r>
            <a:r>
              <a:rPr lang="es-ES" sz="2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ernos capaces de</a:t>
            </a:r>
            <a:r>
              <a:rPr lang="es-ES" sz="2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:</a:t>
            </a:r>
            <a:endParaRPr lang="es-ES"/>
          </a:p>
          <a:p>
            <a:pPr lvl="2">
              <a:defRPr/>
            </a:pPr>
            <a:r>
              <a:rPr lang="es-ES"/>
              <a:t>Assessinato</a:t>
            </a:r>
            <a:endParaRPr lang="es-ES"/>
          </a:p>
          <a:p>
            <a:pPr lvl="2">
              <a:defRPr/>
            </a:pPr>
            <a:r>
              <a:rPr lang="es-ES"/>
              <a:t>D</a:t>
            </a:r>
            <a:r>
              <a:rPr lang="es-ES"/>
              <a:t>esaparecimiento</a:t>
            </a:r>
            <a:endParaRPr lang="es-ES"/>
          </a:p>
          <a:p>
            <a:pPr lvl="2">
              <a:defRPr/>
            </a:pPr>
            <a:r>
              <a:rPr lang="es-ES"/>
              <a:t>Detenci</a:t>
            </a:r>
            <a:r>
              <a:rPr lang="es-ES" sz="20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ó</a:t>
            </a:r>
            <a:r>
              <a:rPr lang="es-ES"/>
              <a:t>n</a:t>
            </a:r>
            <a:endParaRPr lang="es-ES"/>
          </a:p>
          <a:p>
            <a:pPr lvl="2">
              <a:defRPr/>
            </a:pPr>
            <a:r>
              <a:rPr lang="es-ES"/>
              <a:t>Vigilancia</a:t>
            </a:r>
            <a:endParaRPr lang="es-ES"/>
          </a:p>
          <a:p>
            <a:pPr lvl="2">
              <a:defRPr/>
            </a:pPr>
            <a:r>
              <a:rPr lang="es-ES"/>
              <a:t>Seguimiento</a:t>
            </a:r>
            <a:endParaRPr lang="es-ES"/>
          </a:p>
          <a:p>
            <a:pPr lvl="2">
              <a:defRPr/>
            </a:pPr>
            <a:r>
              <a:rPr lang="es-ES"/>
              <a:t>Interrogatorio</a:t>
            </a:r>
            <a:endParaRPr lang="es-ES"/>
          </a:p>
          <a:p>
            <a:pPr lvl="1">
              <a:defRPr/>
            </a:pPr>
            <a:r>
              <a:rPr lang="es-ES"/>
              <a:t>Destruir </a:t>
            </a:r>
            <a:r>
              <a:rPr lang="es-ES"/>
              <a:t>governos elegidos por su pueblos</a:t>
            </a:r>
            <a:endParaRPr lang="es-ES"/>
          </a:p>
          <a:p>
            <a:pPr lvl="1">
              <a:defRPr/>
            </a:pPr>
            <a:r>
              <a:rPr lang="en-US"/>
              <a:t>Financiar prensa de </a:t>
            </a:r>
            <a:r>
              <a:rPr lang="es-ES" sz="2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oposición</a:t>
            </a:r>
            <a:endParaRPr lang="es-ES"/>
          </a:p>
          <a:p>
            <a:pPr lvl="1">
              <a:defRPr/>
            </a:pPr>
            <a:r>
              <a:rPr lang="es-ES"/>
              <a:t>Otras </a:t>
            </a:r>
            <a:r>
              <a:rPr lang="es-ES"/>
              <a:t>cosas </a:t>
            </a:r>
            <a:r>
              <a:rPr lang="es-ES"/>
              <a:t>malas</a:t>
            </a:r>
            <a:endParaRPr lang="es-ES"/>
          </a:p>
        </p:txBody>
      </p:sp>
      <p:pic>
        <p:nvPicPr>
          <p:cNvPr id="1111127288" name="">
            <a:hlinkClick r:id="" action="ppaction://media"/>
          </p:cNvPr>
          <p:cNvPicPr>
            <a:picLocks noChangeAspect="1"/>
          </p:cNvPicPr>
          <p:nvPr>
            <a:vide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3"/>
          <a:stretch/>
        </p:blipFill>
        <p:spPr bwMode="auto">
          <a:xfrm flipH="0" flipV="0">
            <a:off x="6324339" y="1478359"/>
            <a:ext cx="4600835" cy="39012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12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12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84834853" name="Títu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s-ES" sz="2800"/>
              <a:t>Once de </a:t>
            </a:r>
            <a:r>
              <a:rPr lang="es-ES" sz="2800"/>
              <a:t>septiembre</a:t>
            </a:r>
            <a:br>
              <a:rPr lang="es-ES"/>
            </a:br>
            <a:r>
              <a:rPr lang="es-ES"/>
              <a:t>La </a:t>
            </a:r>
            <a:r>
              <a:rPr lang="es-ES" sz="4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elección</a:t>
            </a:r>
            <a:r>
              <a:rPr lang="es-ES"/>
              <a:t> de Allende</a:t>
            </a:r>
            <a:endParaRPr lang="es-CL"/>
          </a:p>
        </p:txBody>
      </p:sp>
      <p:sp>
        <p:nvSpPr>
          <p:cNvPr id="2014973375" name="Marcador de Posição de Conteúdo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Promesas de reforma agraria y </a:t>
            </a:r>
            <a:r>
              <a:rPr lang="en-US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nacionalización de los minérios Chilenos</a:t>
            </a:r>
            <a:endParaRPr lang="es-CL"/>
          </a:p>
          <a:p>
            <a:pPr>
              <a:defRPr/>
            </a:pPr>
            <a:r>
              <a:rPr lang="en-US"/>
              <a:t>Elegido con menos de 37% de los votos validos, necessitando del congresso</a:t>
            </a:r>
            <a:endParaRPr lang="en-US"/>
          </a:p>
          <a:p>
            <a:pPr>
              <a:defRPr/>
            </a:pPr>
            <a:r>
              <a:rPr lang="en-US"/>
              <a:t>Plano de secuestro por la </a:t>
            </a:r>
            <a:r>
              <a:rPr lang="en-US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oposición al General </a:t>
            </a:r>
            <a:r>
              <a:rPr lang="en-US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René Schneider</a:t>
            </a:r>
            <a:r>
              <a:rPr lang="en-US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falió</a:t>
            </a:r>
            <a:endParaRPr lang="en-US"/>
          </a:p>
          <a:p>
            <a:pPr>
              <a:defRPr/>
            </a:pPr>
            <a:endParaRPr lang="en-US" sz="28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69225848" name="Títu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s-ES" sz="2800"/>
              <a:t>Once de </a:t>
            </a:r>
            <a:r>
              <a:rPr lang="es-ES" sz="2800"/>
              <a:t>septiembre</a:t>
            </a:r>
            <a:br>
              <a:rPr lang="es-ES"/>
            </a:br>
            <a:r>
              <a:rPr lang="es-ES"/>
              <a:t>La </a:t>
            </a:r>
            <a:r>
              <a:rPr lang="es-ES" sz="4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p</a:t>
            </a:r>
            <a:r>
              <a:rPr lang="en-US" sz="4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r</a:t>
            </a:r>
            <a:r>
              <a:rPr lang="es-ES" sz="4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eparación</a:t>
            </a:r>
            <a:endParaRPr lang="es-CL"/>
          </a:p>
        </p:txBody>
      </p:sp>
      <p:sp>
        <p:nvSpPr>
          <p:cNvPr id="1852525911" name="Marcador de Posição de Conteúdo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es-ES"/>
              <a:t>Los EEUU y la CIA con la prensa</a:t>
            </a:r>
            <a:endParaRPr lang="es-ES"/>
          </a:p>
          <a:p>
            <a:pPr>
              <a:defRPr/>
            </a:pPr>
            <a:r>
              <a:rPr lang="es-ES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Assessinato del </a:t>
            </a:r>
            <a:r>
              <a:rPr lang="es-ES" sz="28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edecán</a:t>
            </a:r>
            <a:r>
              <a:rPr lang="es-ES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naval de Allende em julio de 1973, por militares de oposición. La balística apuenta para armas usadas apenas por la CIA.</a:t>
            </a:r>
            <a:endParaRPr lang="es-ES" sz="28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lvl="1">
              <a:defRPr/>
            </a:pPr>
            <a:r>
              <a:rPr lang="es-ES" sz="2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Los marineros eran los m</a:t>
            </a:r>
            <a:r>
              <a:rPr lang="es-ES" sz="2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á</a:t>
            </a:r>
            <a:r>
              <a:rPr lang="es-ES" sz="2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s antigolpistas</a:t>
            </a:r>
            <a:endParaRPr lang="es-ES" sz="24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marL="228600" marR="0" lvl="0" indent="-2286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Almirano</a:t>
            </a:r>
            <a:r>
              <a:rPr lang="en-US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:</a:t>
            </a:r>
            <a:r>
              <a:rPr lang="en-US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es-ES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Chile seria un segundo </a:t>
            </a:r>
            <a:r>
              <a:rPr lang="es-ES" sz="2800" b="0" i="1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“Vietnam heroico”</a:t>
            </a:r>
            <a:r>
              <a:rPr lang="es-ES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.</a:t>
            </a:r>
            <a:endParaRPr lang="es-ES" sz="28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marL="228600" marR="0" lvl="0" indent="-2286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s-ES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En 1971, Nixon (EEUU) preguntó a Médici (Brasil) si los militares chilenos derribarian Allende, a lo cual le respondió "dejó claro que Brasil está trabajando con ese objetivo".</a:t>
            </a:r>
            <a:endParaRPr lang="es-ES" sz="28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18057587" name="Títu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s-ES" sz="2800"/>
              <a:t>Once de </a:t>
            </a:r>
            <a:r>
              <a:rPr lang="es-ES" sz="2800"/>
              <a:t>septiembre</a:t>
            </a:r>
            <a:br>
              <a:rPr lang="es-ES" sz="2800"/>
            </a:br>
            <a:r>
              <a:rPr lang="es-ES"/>
              <a:t>Los ataques</a:t>
            </a:r>
            <a:endParaRPr lang="es-ES"/>
          </a:p>
        </p:txBody>
      </p:sp>
      <p:sp>
        <p:nvSpPr>
          <p:cNvPr id="1951146991" name="Marcador de Posição de Conteúdo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334376017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4978031" y="59531"/>
            <a:ext cx="6713906" cy="68093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845043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4978031" y="59531"/>
            <a:ext cx="6713906" cy="6809392"/>
          </a:xfrm>
          <a:prstGeom prst="rect">
            <a:avLst/>
          </a:prstGeom>
        </p:spPr>
      </p:pic>
      <p:sp>
        <p:nvSpPr>
          <p:cNvPr id="678486028" name="Títu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s-ES" sz="2800"/>
              <a:t>Once de </a:t>
            </a:r>
            <a:r>
              <a:rPr lang="es-ES" sz="2800"/>
              <a:t>septiembre</a:t>
            </a:r>
            <a:r>
              <a:rPr lang="en-US"/>
              <a:t> </a:t>
            </a:r>
            <a:r>
              <a:rPr lang="en-US" sz="2800"/>
              <a:t>- </a:t>
            </a:r>
            <a:r>
              <a:rPr lang="es-ES" sz="2800"/>
              <a:t>Los ataques</a:t>
            </a:r>
            <a:br>
              <a:rPr lang="es-ES" sz="2800"/>
            </a:br>
            <a:r>
              <a:rPr lang="en-US" sz="4800"/>
              <a:t>Valparaiso</a:t>
            </a:r>
            <a:endParaRPr lang="es-ES" sz="2800"/>
          </a:p>
        </p:txBody>
      </p:sp>
      <p:sp>
        <p:nvSpPr>
          <p:cNvPr id="1765815284" name="Marcador de Posição de Conteúdo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es-ES" sz="2800" b="0" i="0" u="none" strike="noStrike" cap="none" spc="0">
                <a:solidFill>
                  <a:schemeClr val="tx1"/>
                </a:solidFill>
                <a:highlight>
                  <a:srgbClr val="D3D3D3"/>
                </a:highlight>
                <a:latin typeface="Arial"/>
                <a:ea typeface="Arial"/>
                <a:cs typeface="Arial"/>
              </a:rPr>
              <a:t>En el día 10, Pinochet ordena al Ejército que se acuartela, por "el </a:t>
            </a:r>
            <a:r>
              <a:rPr lang="es-ES" sz="2800" b="1" i="0" u="none" strike="noStrike" cap="none" spc="0">
                <a:solidFill>
                  <a:schemeClr val="tx1"/>
                </a:solidFill>
                <a:highlight>
                  <a:srgbClr val="D3D3D3"/>
                </a:highlight>
                <a:latin typeface="Arial"/>
                <a:ea typeface="Arial"/>
                <a:cs typeface="Arial"/>
              </a:rPr>
              <a:t>desafuero</a:t>
            </a:r>
            <a:r>
              <a:rPr lang="es-ES" sz="2800" b="0" i="0" u="none" strike="noStrike" cap="none" spc="0">
                <a:solidFill>
                  <a:schemeClr val="tx1"/>
                </a:solidFill>
                <a:highlight>
                  <a:srgbClr val="D3D3D3"/>
                </a:highlight>
                <a:latin typeface="Arial"/>
                <a:ea typeface="Arial"/>
                <a:cs typeface="Arial"/>
              </a:rPr>
              <a:t> de Altamirano" en el dia seguiente.</a:t>
            </a:r>
            <a:endParaRPr>
              <a:highlight>
                <a:srgbClr val="D3D3D3"/>
              </a:highlight>
            </a:endParaRPr>
          </a:p>
          <a:p>
            <a:pPr>
              <a:defRPr/>
            </a:pPr>
            <a:r>
              <a:rPr lang="es-ES" sz="2800" b="0" i="0" u="none" strike="noStrike" cap="none" spc="0">
                <a:solidFill>
                  <a:schemeClr val="tx1"/>
                </a:solidFill>
                <a:highlight>
                  <a:srgbClr val="D3D3D3"/>
                </a:highlight>
                <a:latin typeface="Arial"/>
                <a:ea typeface="Arial"/>
                <a:cs typeface="Arial"/>
              </a:rPr>
              <a:t>En la madrugada del 11, con fuerzas desde EEUU, las fuerzas armadas toman la ciudad.</a:t>
            </a:r>
            <a:endParaRPr>
              <a:highlight>
                <a:srgbClr val="D3D3D3"/>
              </a:highligh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57596138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4978031" y="59531"/>
            <a:ext cx="6713906" cy="6809392"/>
          </a:xfrm>
          <a:prstGeom prst="rect">
            <a:avLst/>
          </a:prstGeom>
        </p:spPr>
      </p:pic>
      <p:sp>
        <p:nvSpPr>
          <p:cNvPr id="910474608" name="Títu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s-ES" sz="2800"/>
              <a:t>Once de </a:t>
            </a:r>
            <a:r>
              <a:rPr lang="es-ES" sz="2800"/>
              <a:t>septiembre</a:t>
            </a:r>
            <a:r>
              <a:rPr lang="en-US"/>
              <a:t> </a:t>
            </a:r>
            <a:r>
              <a:rPr lang="en-US" sz="2800"/>
              <a:t>- </a:t>
            </a:r>
            <a:r>
              <a:rPr lang="es-ES" sz="2800"/>
              <a:t>Los ataques</a:t>
            </a:r>
            <a:br>
              <a:rPr lang="es-ES" sz="2800"/>
            </a:br>
            <a:r>
              <a:rPr lang="en-US" sz="4800"/>
              <a:t>Santiago</a:t>
            </a:r>
            <a:endParaRPr lang="es-ES" sz="2800"/>
          </a:p>
        </p:txBody>
      </p:sp>
      <p:sp>
        <p:nvSpPr>
          <p:cNvPr id="2136226799" name="Marcador de Posição de Conteúdo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es-ES" sz="2800" b="0" i="0" u="none" strike="noStrike" cap="none" spc="0">
                <a:solidFill>
                  <a:schemeClr val="tx1"/>
                </a:solidFill>
                <a:highlight>
                  <a:srgbClr val="D3D3D3"/>
                </a:highlight>
                <a:latin typeface="Arial"/>
                <a:ea typeface="Arial"/>
                <a:cs typeface="Arial"/>
              </a:rPr>
              <a:t>Por la mañana, Allende llega a La Moneda, dónde contacta sus ministros y carga su fusil AK-47, regalo de Fidel Castro.</a:t>
            </a:r>
            <a:endParaRPr>
              <a:highlight>
                <a:srgbClr val="D3D3D3"/>
              </a:highlight>
            </a:endParaRPr>
          </a:p>
          <a:p>
            <a:pPr>
              <a:defRPr/>
            </a:pPr>
            <a:r>
              <a:rPr lang="es-ES" sz="2800" b="0" i="0" u="none" strike="noStrike" cap="none" spc="0">
                <a:solidFill>
                  <a:schemeClr val="tx1"/>
                </a:solidFill>
                <a:highlight>
                  <a:srgbClr val="D3D3D3"/>
                </a:highlight>
                <a:latin typeface="Arial"/>
                <a:ea typeface="Arial"/>
                <a:cs typeface="Arial"/>
              </a:rPr>
              <a:t>A las mismas horas, llega Pinochet al comando de telecomunicaciones, para anular emisoras de radio.</a:t>
            </a:r>
            <a:endParaRPr>
              <a:highlight>
                <a:srgbClr val="D3D3D3"/>
              </a:highlight>
            </a:endParaRPr>
          </a:p>
          <a:p>
            <a:pPr>
              <a:defRPr/>
            </a:pPr>
            <a:r>
              <a:rPr lang="es-ES" sz="2800" b="0" i="0" u="none" strike="noStrike" cap="none" spc="0">
                <a:solidFill>
                  <a:schemeClr val="tx1"/>
                </a:solidFill>
                <a:highlight>
                  <a:srgbClr val="D3D3D3"/>
                </a:highlight>
                <a:latin typeface="Arial"/>
                <a:ea typeface="Arial"/>
                <a:cs typeface="Arial"/>
              </a:rPr>
              <a:t>Por volta d</a:t>
            </a:r>
            <a:r>
              <a:rPr lang="es-ES" sz="2800" b="0" i="0" u="none" strike="noStrike" cap="none" spc="0">
                <a:solidFill>
                  <a:schemeClr val="tx1"/>
                </a:solidFill>
                <a:highlight>
                  <a:srgbClr val="D3D3D3"/>
                </a:highlight>
                <a:latin typeface="Arial"/>
                <a:ea typeface="Arial"/>
                <a:cs typeface="Arial"/>
              </a:rPr>
              <a:t>el mediodía, se inician los ataques.</a:t>
            </a:r>
            <a:endParaRPr lang="es-ES">
              <a:highlight>
                <a:srgbClr val="D3D3D3"/>
              </a:highlight>
            </a:endParaRPr>
          </a:p>
          <a:p>
            <a:pPr marL="228600" marR="0" indent="-2286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s-ES">
                <a:highlight>
                  <a:srgbClr val="D3D3D3"/>
                </a:highlight>
              </a:rPr>
              <a:t>A las 13h40</a:t>
            </a:r>
            <a:r>
              <a:rPr lang="es-ES" sz="2800" b="0" i="0" u="none" strike="noStrike" cap="none" spc="0">
                <a:solidFill>
                  <a:schemeClr val="tx1"/>
                </a:solidFill>
                <a:highlight>
                  <a:srgbClr val="D3D3D3"/>
                </a:highlight>
                <a:latin typeface="Arial"/>
                <a:cs typeface="Arial"/>
              </a:rPr>
              <a:t>,</a:t>
            </a:r>
            <a:r>
              <a:rPr lang="es-ES" sz="2800" b="0" i="0" u="none" strike="noStrike" cap="none" spc="0">
                <a:solidFill>
                  <a:schemeClr val="tx1"/>
                </a:solidFill>
                <a:highlight>
                  <a:srgbClr val="D3D3D3"/>
                </a:highlight>
                <a:latin typeface="Arial"/>
                <a:cs typeface="Arial"/>
              </a:rPr>
              <a:t> Allende se niega a rendirse por la </a:t>
            </a:r>
            <a:r>
              <a:rPr lang="es-ES" sz="2800" b="0" i="0" u="none" strike="noStrike" cap="none" spc="0">
                <a:solidFill>
                  <a:schemeClr val="tx1"/>
                </a:solidFill>
                <a:highlight>
                  <a:srgbClr val="D3D3D3"/>
                </a:highlight>
                <a:latin typeface="Arial"/>
                <a:ea typeface="Arial"/>
                <a:cs typeface="Arial"/>
              </a:rPr>
              <a:t>última </a:t>
            </a:r>
            <a:r>
              <a:rPr lang="en-US" sz="2800" b="0" i="0" u="none" strike="noStrike" cap="none" spc="0">
                <a:solidFill>
                  <a:schemeClr val="tx1"/>
                </a:solidFill>
                <a:highlight>
                  <a:srgbClr val="D3D3D3"/>
                </a:highlight>
                <a:latin typeface="Arial"/>
                <a:ea typeface="Arial"/>
                <a:cs typeface="Arial"/>
              </a:rPr>
              <a:t>vez</a:t>
            </a:r>
            <a:endParaRPr lang="es-ES" sz="2800" b="0" i="0" u="none" strike="noStrike" cap="none" spc="0">
              <a:solidFill>
                <a:schemeClr val="tx1"/>
              </a:solidFill>
              <a:highlight>
                <a:srgbClr val="D3D3D3"/>
              </a:highlight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68902242" name="Títu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s-ES" sz="2800"/>
              <a:t>Once de </a:t>
            </a:r>
            <a:r>
              <a:rPr lang="es-ES" sz="2800"/>
              <a:t>septiembre</a:t>
            </a:r>
            <a:br>
              <a:rPr lang="es-ES" sz="2800"/>
            </a:br>
            <a:r>
              <a:rPr lang="es-ES"/>
              <a:t>L</a:t>
            </a:r>
            <a:r>
              <a:rPr lang="en-US"/>
              <a:t>a queda</a:t>
            </a:r>
            <a:endParaRPr lang="es-ES"/>
          </a:p>
        </p:txBody>
      </p:sp>
      <p:sp>
        <p:nvSpPr>
          <p:cNvPr id="1914466987" name="Marcador de Posição de Conteúdo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u="sng">
                <a:hlinkClick r:id="rId3" tooltip=""/>
              </a:rPr>
              <a:t>El [ultimo discurso de Allende</a:t>
            </a:r>
            <a:endParaRPr/>
          </a:p>
        </p:txBody>
      </p:sp>
      <p:pic>
        <p:nvPicPr>
          <p:cNvPr id="1873143669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6185905" y="650884"/>
            <a:ext cx="4939875" cy="50101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23906566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5615967" y="634999"/>
            <a:ext cx="5160407" cy="5233799"/>
          </a:xfrm>
          <a:prstGeom prst="rect">
            <a:avLst/>
          </a:prstGeom>
        </p:spPr>
      </p:pic>
      <p:sp>
        <p:nvSpPr>
          <p:cNvPr id="351997028" name="Títu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s-ES" sz="2800"/>
              <a:t>Once de </a:t>
            </a:r>
            <a:r>
              <a:rPr lang="es-ES" sz="2800"/>
              <a:t>septiembre</a:t>
            </a:r>
            <a:br>
              <a:rPr lang="es-ES" sz="2800"/>
            </a:br>
            <a:r>
              <a:rPr lang="es-ES"/>
              <a:t>L</a:t>
            </a:r>
            <a:r>
              <a:rPr lang="en-US"/>
              <a:t>a </a:t>
            </a:r>
            <a:r>
              <a:rPr lang="es-ES"/>
              <a:t>memoria</a:t>
            </a:r>
            <a:endParaRPr lang="es-ES"/>
          </a:p>
        </p:txBody>
      </p:sp>
      <p:sp>
        <p:nvSpPr>
          <p:cNvPr id="1364975348" name="Marcador de Posição de Conteúdo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New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ONLYOFFICE/9.0.4.50</Application>
  <PresentationFormat>On-screen Show (4:3)</PresentationFormat>
  <Paragraphs>0</Paragraphs>
  <Slides>13</Slides>
  <Notes>13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0</LinksUpToDate>
  <SharedDoc>0</SharedDoc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Guilherme Alves Ceobaniuk Zaluchi</dc:creator>
  <cp:lastModifiedBy/>
  <cp:revision>6</cp:revision>
  <dcterms:created xsi:type="dcterms:W3CDTF">2012-12-03T06:56:55Z</dcterms:created>
  <dcterms:modified xsi:type="dcterms:W3CDTF">2025-11-08T05:00:00Z</dcterms:modified>
</cp:coreProperties>
</file>